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65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BE078B-07D2-468C-B919-B2C60CEAA092}" type="datetimeFigureOut">
              <a:rPr lang="en-US" smtClean="0"/>
              <a:t>11/13/2022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44AD43-94D3-4118-896A-B8E7D28DC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1548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FB7214-F561-4D9D-A632-8BB4239D6530}" type="datetimeFigureOut">
              <a:rPr lang="en-US" smtClean="0"/>
              <a:t>11/13/2022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573BCC-B3EA-4AC4-9F53-A914DDAAF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7887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72DD1E2F-8DBE-4CAB-9647-6404ECFFBE02}" type="datetime1">
              <a:rPr lang="en-US" smtClean="0"/>
              <a:t>11/13/2022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BA30E743-A4E7-4E48-8F87-FBD99FBCDDB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562275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1D3BE-2430-4F64-9BAD-7D5419C9B0B5}" type="datetime1">
              <a:rPr lang="en-US" smtClean="0"/>
              <a:t>11/13/2022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E743-A4E7-4E48-8F87-FBD99FBCD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907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31143-1B0C-4283-90FA-ABD8D6ED7A23}" type="datetime1">
              <a:rPr lang="en-US" smtClean="0"/>
              <a:t>11/13/2022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E743-A4E7-4E48-8F87-FBD99FBCD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894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214DB-614C-451B-B553-4FA430430C4A}" type="datetime1">
              <a:rPr lang="en-US" smtClean="0"/>
              <a:t>11/13/2022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E743-A4E7-4E48-8F87-FBD99FBCD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883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0FBC7-5147-45AA-8EB7-4DA93AEF47A7}" type="datetime1">
              <a:rPr lang="en-US" smtClean="0"/>
              <a:t>11/13/2022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E743-A4E7-4E48-8F87-FBD99FBCDDB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46414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AAD84-C2EE-4278-9E80-ABEA8104EA4E}" type="datetime1">
              <a:rPr lang="en-US" smtClean="0"/>
              <a:t>11/13/2022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E743-A4E7-4E48-8F87-FBD99FBCD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510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C7892-DCB1-40F6-A1E7-27A7A08B7D3E}" type="datetime1">
              <a:rPr lang="en-US" smtClean="0"/>
              <a:t>11/13/2022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E743-A4E7-4E48-8F87-FBD99FBCD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296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F081E-66FA-49AD-A8AB-C4994630009A}" type="datetime1">
              <a:rPr lang="en-US" smtClean="0"/>
              <a:t>11/13/2022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E743-A4E7-4E48-8F87-FBD99FBCD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20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84F82-717C-421D-887D-81556B5C3D99}" type="datetime1">
              <a:rPr lang="en-US" smtClean="0"/>
              <a:t>11/13/2022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E743-A4E7-4E48-8F87-FBD99FBCD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481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143E-3BC0-429A-BF1A-59E1652C30C0}" type="datetime1">
              <a:rPr lang="en-US" smtClean="0"/>
              <a:t>11/13/2022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E743-A4E7-4E48-8F87-FBD99FBCD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504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8EAB7-1750-4DF4-89BE-B6BD3B6D3D7A}" type="datetime1">
              <a:rPr lang="en-US" smtClean="0"/>
              <a:t>11/13/2022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E743-A4E7-4E48-8F87-FBD99FBCD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165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4FC483D-4E52-4FEF-9E02-023C13A38F94}" type="datetime1">
              <a:rPr lang="en-US" smtClean="0"/>
              <a:t>11/13/2022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BA30E743-A4E7-4E48-8F87-FBD99FBCD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589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yedUmaidAhmed/Comvolutional-Neural-Network-Foundation-Lecture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20822"/>
            <a:ext cx="11292840" cy="646331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Convolutional Neural Network (CNN)</a:t>
            </a:r>
            <a:endParaRPr lang="en-US" sz="3600" b="1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Picture 5" descr="references - Any use of non-rectangular-shaped kernels in convolutional ..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794" y="3001464"/>
            <a:ext cx="5024541" cy="3856536"/>
          </a:xfrm>
          <a:prstGeom prst="rect">
            <a:avLst/>
          </a:prstGeom>
        </p:spPr>
      </p:pic>
      <p:pic>
        <p:nvPicPr>
          <p:cNvPr id="12" name="Picture 11" descr="Deep-dive into Convolutional Networks – Towards Data Science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71"/>
          <a:stretch/>
        </p:blipFill>
        <p:spPr>
          <a:xfrm>
            <a:off x="170576" y="1539140"/>
            <a:ext cx="6471904" cy="320948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5314" y="1241371"/>
            <a:ext cx="2857500" cy="128587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94548" y="5272099"/>
            <a:ext cx="530145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b="1" i="1" cap="none" spc="0" dirty="0" smtClean="0">
                <a:ln/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Mathematics Department University of </a:t>
            </a:r>
            <a:r>
              <a:rPr lang="en-US" b="1" i="1" cap="none" spc="0" dirty="0" smtClean="0">
                <a:ln/>
                <a:effectLst/>
                <a:latin typeface="Arial" panose="020B0604020202020204" pitchFamily="34" charset="0"/>
                <a:cs typeface="Arial" panose="020B0604020202020204" pitchFamily="34" charset="0"/>
              </a:rPr>
              <a:t>Karachi</a:t>
            </a:r>
          </a:p>
          <a:p>
            <a:pPr algn="ctr"/>
            <a:endParaRPr lang="en-US" b="1" i="1" dirty="0">
              <a:ln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b="1" i="1" cap="none" spc="0" dirty="0" smtClean="0">
                <a:ln/>
                <a:effectLst/>
                <a:latin typeface="Arial" panose="020B0604020202020204" pitchFamily="34" charset="0"/>
                <a:cs typeface="Arial" panose="020B0604020202020204" pitchFamily="34" charset="0"/>
              </a:rPr>
              <a:t>SYED UMAID AHMED</a:t>
            </a:r>
            <a:endParaRPr lang="en-US" b="1" i="1" cap="none" spc="0" dirty="0">
              <a:ln/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DE0D4-D66A-478D-9122-F81EF25E3ADA}" type="datetime1">
              <a:rPr lang="en-US" smtClean="0"/>
              <a:t>11/13/2022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A30E743-A4E7-4E48-8F87-FBD99FBCDDB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966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84F82-717C-421D-887D-81556B5C3D99}" type="datetime1">
              <a:rPr lang="en-US" smtClean="0"/>
              <a:t>11/13/2022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A30E743-A4E7-4E48-8F87-FBD99FBCDDB0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146" y="228600"/>
            <a:ext cx="8528587" cy="64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943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84F82-717C-421D-887D-81556B5C3D99}" type="datetime1">
              <a:rPr lang="en-US" smtClean="0"/>
              <a:t>11/13/2022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A30E743-A4E7-4E48-8F87-FBD99FBCDDB0}" type="slidenum">
              <a:rPr lang="en-US" smtClean="0"/>
              <a:t>11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18012" y="359956"/>
            <a:ext cx="992777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A </a:t>
            </a:r>
            <a:r>
              <a:rPr lang="en-US" sz="2000" dirty="0"/>
              <a:t>CNN</a:t>
            </a:r>
            <a:r>
              <a:rPr lang="en-US" sz="2400" dirty="0"/>
              <a:t> compresses a fully connected network in two ways: </a:t>
            </a:r>
          </a:p>
          <a:p>
            <a:endParaRPr lang="en-US" sz="2400" dirty="0" smtClean="0"/>
          </a:p>
          <a:p>
            <a:r>
              <a:rPr lang="en-US" sz="2400" dirty="0" smtClean="0"/>
              <a:t>⚫</a:t>
            </a:r>
            <a:r>
              <a:rPr lang="en-US" sz="2400" dirty="0"/>
              <a:t>Reducing number of connections </a:t>
            </a:r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⚫</a:t>
            </a:r>
            <a:r>
              <a:rPr lang="en-US" sz="2400" dirty="0"/>
              <a:t>Shared weights on the </a:t>
            </a:r>
            <a:r>
              <a:rPr lang="en-US" sz="2400" dirty="0" smtClean="0"/>
              <a:t>edges</a:t>
            </a:r>
          </a:p>
          <a:p>
            <a:endParaRPr lang="en-US" sz="2400" dirty="0"/>
          </a:p>
          <a:p>
            <a:r>
              <a:rPr lang="en-US" sz="2400" dirty="0" smtClean="0"/>
              <a:t>⚫</a:t>
            </a:r>
            <a:r>
              <a:rPr lang="en-US" sz="2400" dirty="0"/>
              <a:t>Max pooling further reduces the complexity </a:t>
            </a:r>
          </a:p>
        </p:txBody>
      </p:sp>
      <p:pic>
        <p:nvPicPr>
          <p:cNvPr id="6" name="Picture 5" descr="Deep-dive into Convolutional Networks – Towards Data Scienc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71"/>
          <a:stretch/>
        </p:blipFill>
        <p:spPr>
          <a:xfrm>
            <a:off x="1149531" y="3357155"/>
            <a:ext cx="8804365" cy="332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316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84F82-717C-421D-887D-81556B5C3D99}" type="datetime1">
              <a:rPr lang="en-US" smtClean="0"/>
              <a:t>11/13/2022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A30E743-A4E7-4E48-8F87-FBD99FBCDDB0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70004"/>
            <a:ext cx="10358846" cy="6717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881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84F82-717C-421D-887D-81556B5C3D99}" type="datetime1">
              <a:rPr lang="en-US" smtClean="0"/>
              <a:t>11/13/2022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A30E743-A4E7-4E48-8F87-FBD99FBCDDB0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074" y="130630"/>
            <a:ext cx="10306595" cy="6533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7175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84F82-717C-421D-887D-81556B5C3D99}" type="datetime1">
              <a:rPr lang="en-US" smtClean="0"/>
              <a:t>11/13/2022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A30E743-A4E7-4E48-8F87-FBD99FBCDDB0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697" y="144799"/>
            <a:ext cx="10502537" cy="671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911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84F82-717C-421D-887D-81556B5C3D99}" type="datetime1">
              <a:rPr lang="en-US" smtClean="0"/>
              <a:t>11/13/2022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Designed by Engr. Syed Umaid Ahmed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A30E743-A4E7-4E48-8F87-FBD99FBCDDB0}" type="slidenum">
              <a:rPr lang="en-US" smtClean="0"/>
              <a:t>15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69266" y="354764"/>
            <a:ext cx="5165196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Read and Study in Detail</a:t>
            </a:r>
          </a:p>
          <a:p>
            <a:pPr algn="ctr"/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Back-Propagation in CNN</a:t>
            </a:r>
            <a:endParaRPr 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6023" y="2769326"/>
            <a:ext cx="99357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medium article is attached with the GitHub Repository and can be downloaded as PDF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640188" y="3881735"/>
            <a:ext cx="8023350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2060"/>
                </a:solidFill>
                <a:effectLst/>
              </a:rPr>
              <a:t>Jumping to the Python Keras</a:t>
            </a:r>
          </a:p>
          <a:p>
            <a:pPr algn="ctr"/>
            <a:r>
              <a:rPr lang="en-US" sz="40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2060"/>
                </a:solidFill>
              </a:rPr>
              <a:t>Implementation</a:t>
            </a:r>
            <a:endParaRPr lang="en-US" sz="40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rgbClr val="002060"/>
              </a:solidFill>
              <a:effectLst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78671" y="5650468"/>
            <a:ext cx="99930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github.com/SyedUmaidAhmed/Comvolutional-Neural-Network-Foundation-Lecture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282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86F12-9CB2-4EBE-9F7C-5A1654640CA8}" type="datetime1">
              <a:rPr lang="en-US" smtClean="0"/>
              <a:t>11/13/2022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A30E743-A4E7-4E48-8F87-FBD99FBCDDB0}" type="slidenum">
              <a:rPr lang="en-US" smtClean="0"/>
              <a:t>2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51" y="660524"/>
            <a:ext cx="10058400" cy="5511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381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84F82-717C-421D-887D-81556B5C3D99}" type="datetime1">
              <a:rPr lang="en-US" smtClean="0"/>
              <a:t>11/13/2022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A30E743-A4E7-4E48-8F87-FBD99FBCDDB0}" type="slidenum">
              <a:rPr lang="en-US" smtClean="0"/>
              <a:t>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83326" y="346893"/>
            <a:ext cx="1043722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A CNN is a neural network with some convolutional layers (and some other layers). </a:t>
            </a:r>
            <a:endParaRPr lang="en-US" sz="2800" b="1" dirty="0" smtClean="0"/>
          </a:p>
          <a:p>
            <a:endParaRPr lang="en-US" sz="2800" b="1" dirty="0"/>
          </a:p>
          <a:p>
            <a:r>
              <a:rPr lang="en-US" sz="2800" b="1" dirty="0" smtClean="0"/>
              <a:t>A </a:t>
            </a:r>
            <a:r>
              <a:rPr lang="en-US" sz="2800" b="1" dirty="0"/>
              <a:t>convolutional layer has a number of filters that does convolutional operation.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3733" y="2985180"/>
            <a:ext cx="4815216" cy="3780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042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84F82-717C-421D-887D-81556B5C3D99}" type="datetime1">
              <a:rPr lang="en-US" smtClean="0"/>
              <a:t>11/13/2022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A30E743-A4E7-4E48-8F87-FBD99FBCDDB0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526" y="228600"/>
            <a:ext cx="8203473" cy="616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83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84F82-717C-421D-887D-81556B5C3D99}" type="datetime1">
              <a:rPr lang="en-US" smtClean="0"/>
              <a:t>11/13/2022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A30E743-A4E7-4E48-8F87-FBD99FBCDDB0}" type="slidenum">
              <a:rPr lang="en-US" smtClean="0"/>
              <a:t>5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83326" y="346893"/>
            <a:ext cx="104372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/>
              <a:t>Lets Start the Manual Calculations by Hand …</a:t>
            </a:r>
            <a:endParaRPr lang="en-US" sz="28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2964"/>
          <a:stretch/>
        </p:blipFill>
        <p:spPr>
          <a:xfrm>
            <a:off x="1423851" y="1075110"/>
            <a:ext cx="8072846" cy="5537896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6779623" y="5146766"/>
            <a:ext cx="1254034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318329" y="5080746"/>
            <a:ext cx="235673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Calculate All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83707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84F82-717C-421D-887D-81556B5C3D99}" type="datetime1">
              <a:rPr lang="en-US" smtClean="0"/>
              <a:t>11/13/2022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A30E743-A4E7-4E48-8F87-FBD99FBCDDB0}" type="slidenum">
              <a:rPr lang="en-US" smtClean="0"/>
              <a:t>6</a:t>
            </a:fld>
            <a:endParaRPr lang="en-US"/>
          </a:p>
        </p:txBody>
      </p:sp>
      <p:pic>
        <p:nvPicPr>
          <p:cNvPr id="5" name="con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694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84F82-717C-421D-887D-81556B5C3D99}" type="datetime1">
              <a:rPr lang="en-US" smtClean="0"/>
              <a:t>11/13/2022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A30E743-A4E7-4E48-8F87-FBD99FBCDDB0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783" y="108906"/>
            <a:ext cx="9013371" cy="6657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863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84F82-717C-421D-887D-81556B5C3D99}" type="datetime1">
              <a:rPr lang="en-US" smtClean="0"/>
              <a:t>11/13/2022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A30E743-A4E7-4E48-8F87-FBD99FBCDDB0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11556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768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84F82-717C-421D-887D-81556B5C3D99}" type="datetime1">
              <a:rPr lang="en-US" smtClean="0"/>
              <a:t>11/13/2022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Engr. Syed Umaid Ahmed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BA30E743-A4E7-4E48-8F87-FBD99FBCDDB0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17" y="130629"/>
            <a:ext cx="10763794" cy="6612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683846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1063</TotalTime>
  <Words>249</Words>
  <Application>Microsoft Office PowerPoint</Application>
  <PresentationFormat>Widescreen</PresentationFormat>
  <Paragraphs>68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Century Schoolbook</vt:lpstr>
      <vt:lpstr>Wingdings 2</vt:lpstr>
      <vt:lpstr>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Umaid-LFD</dc:creator>
  <cp:lastModifiedBy>Boss</cp:lastModifiedBy>
  <cp:revision>71</cp:revision>
  <dcterms:created xsi:type="dcterms:W3CDTF">2022-08-18T04:08:41Z</dcterms:created>
  <dcterms:modified xsi:type="dcterms:W3CDTF">2022-11-13T16:37:14Z</dcterms:modified>
</cp:coreProperties>
</file>

<file path=docProps/thumbnail.jpeg>
</file>